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2" r:id="rId24"/>
    <p:sldId id="283" r:id="rId25"/>
    <p:sldId id="284" r:id="rId26"/>
    <p:sldId id="287" r:id="rId27"/>
    <p:sldId id="288" r:id="rId28"/>
    <p:sldId id="289" r:id="rId29"/>
    <p:sldId id="290" r:id="rId30"/>
    <p:sldId id="291" r:id="rId31"/>
    <p:sldId id="292" r:id="rId32"/>
    <p:sldId id="293" r:id="rId3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6FE9A-54CA-334A-63BB-DD00F1DD9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58F86C-B5D3-3BB8-C39A-6835B54C5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8BFDE9-2136-8058-FB2B-7DB2E6BD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13/02/2023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CBA699-A06B-7B82-DA85-055CA914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AE73B5-F200-53E3-B43B-8679C67BF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4508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00365-12C1-8AB9-C52C-BE49D8E5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C25EDCD-0351-43AF-5BB3-791DA1C1A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8F18B4-D8AE-EFC3-69BC-CAD74E937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13/02/2023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CACDD6-EA54-7D91-D8CC-98FDB15E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7A3A72-92EF-B1C3-594B-C99A5D471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3809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E35DDB2-5E81-6B97-25B8-115658999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C703BC-46C2-403F-2EFA-983E3ADD0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F52268-9E06-D455-EE33-6E63EE17F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13/02/2023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52B379-C27E-A595-218A-B42F8898C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0C9B1A-1416-F45B-F31E-4689A849B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824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A35221-7E06-46A8-F1C6-9E3565C8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C33355-BEF4-CB0E-12E5-7FBCBC5E1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88D9FB-9408-2FBF-05C5-C71661DD4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13/02/2023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2A3F5B-A7F5-02B2-0E74-32BCD7E12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079204-A867-146F-FBEC-AAE4D322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0257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1A004-D368-6904-FFBD-054893D9A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8869D0-342B-78C9-4C54-ADF7F16C4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ECFB16-654D-981D-FE1B-9023DFE12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13/02/2023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56B3A2-E256-7F22-56A5-A95DA26A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DD804B-7930-8E2D-651F-6393F3556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629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B7B3BE-ACC4-A074-4553-12FBB1E9C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5CDDB9-9A9B-AAF1-125D-858D7B3C9B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853DBE0-C3D7-487F-DA4F-156A7DE9B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3A9EC9-103D-FEB6-A6F1-4420A6B45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13/02/2023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9EC27B-500A-31B9-3173-76211F3E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C76AD5-C452-C2DC-4BF2-0DE6F0A4B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1646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802158-FCE5-5C99-48A9-7FB93481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ED6DEC-52D3-325D-7CB8-EEA129672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616CCA-D009-A748-9A42-6EECE72AE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8842BFE-DC15-09BA-2FA7-CC7D33498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9FB06F0-8885-52A0-BE5D-FEEEECF8C4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40BD3B3-BBBC-B7F7-BD6C-F4827CD4E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13/02/2023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F4B5429-09C8-772B-AF7D-1CC7E1BBB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BFB2AD4-F257-C57A-3E4F-62D628E17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1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AE78D0-99A0-F766-5C8B-B03D45AA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B3EAF45-B7D7-736B-F3EF-C197A055E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13/02/2023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69EA2E0-4F13-E606-463F-933B72A4B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8917C59-ED92-D3D2-F9E2-B8964BB8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4455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7B1AA16-1C00-71F8-F294-AA6E3230D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13/02/2023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75E7A68-4B9D-7986-2BA3-12DD552F3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E90F97-DD6F-D36E-2EBD-8DECA078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2108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A814DB-4F6A-3CDF-D12C-1A6546321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386A5D-ECB4-8238-6B42-8B2C9729A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5B0E64-E023-690B-C9E3-535C5857F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3AFE75-B9FB-C460-8A8A-93BEA51AA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13/02/2023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B207ACA-034A-1345-8D69-8B88F375A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323192-97FC-FA5E-8A97-43B30CABC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2513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43F4CF-3DD9-58DF-3F5C-14EE229C7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D9EEF1E-F862-714F-0919-4DAB9E5781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6FF6EE-0619-7008-C26E-CF58AAC55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E2EBB4-ADEA-4F56-B6D7-A4E92532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13/02/2023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7CA930B-A8E5-D798-C24A-C17916DEF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146B96-8A60-DA41-7C5A-047F21080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3074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2546BB2-DEBB-78CC-5F90-DF8358B5D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5E46F2-2CA0-4D44-C167-02E2BB3B6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99540D-7E56-4C00-453A-27C15701A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50702-010D-48DF-B8CF-35440CEBCB51}" type="datetimeFigureOut">
              <a:rPr lang="es-ES" smtClean="0"/>
              <a:t>13/02/2023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81A480-F0B2-9B33-CE12-0667BBA15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F8F67C-3A5B-0A2F-EDD9-1626315C5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447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>
            <a:extLst>
              <a:ext uri="{FF2B5EF4-FFF2-40B4-BE49-F238E27FC236}">
                <a16:creationId xmlns:a16="http://schemas.microsoft.com/office/drawing/2014/main" id="{26DB35B5-52AD-7F42-F1D6-C159D7807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6" b="13797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8F6B4CA-99A3-3256-1953-FA2F93AD1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541" y="990599"/>
            <a:ext cx="5619054" cy="4849091"/>
          </a:xfrm>
        </p:spPr>
        <p:txBody>
          <a:bodyPr anchor="ctr">
            <a:normAutofit/>
          </a:bodyPr>
          <a:lstStyle/>
          <a:p>
            <a:pPr algn="r"/>
            <a:r>
              <a:rPr lang="es-ES" dirty="0">
                <a:solidFill>
                  <a:srgbClr val="FFFFFF"/>
                </a:solidFill>
              </a:rPr>
              <a:t>BIG DATA Y BI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88A071-9CAE-F3D3-70EF-B0D461E66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4076699"/>
          </a:xfrm>
        </p:spPr>
        <p:txBody>
          <a:bodyPr anchor="ctr"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JORGE LOPEZ BLASCO</a:t>
            </a:r>
          </a:p>
        </p:txBody>
      </p:sp>
    </p:spTree>
    <p:extLst>
      <p:ext uri="{BB962C8B-B14F-4D97-AF65-F5344CB8AC3E}">
        <p14:creationId xmlns:p14="http://schemas.microsoft.com/office/powerpoint/2010/main" val="56267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19F0042E-78DF-4749-FE0D-2A2C48F03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43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046B8C-3540-4E75-B689-C3003C755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ORIGEN DE DATOS</a:t>
            </a: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A05D480-B29E-9AB9-A922-56B56DC2E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7" y="1145622"/>
            <a:ext cx="10945825" cy="309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65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D1709A-BB5A-1569-3DFD-A6C08F3BB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IOT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37C7DFA-549D-3CF7-E591-B59DA906F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905" y="579473"/>
            <a:ext cx="5992188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00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D23F12-F0EC-1572-E8D4-8F97F1547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s-ES" dirty="0"/>
              <a:t>REAL TIME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CB60A247-6F90-C578-3733-EFB6F015E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535098"/>
            <a:ext cx="6019331" cy="378455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51068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2423A5BA-91D4-103F-AFB1-99B88DB3A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" r="1" b="8204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483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, Esquemático&#10;&#10;Descripción generada automáticamente">
            <a:extLst>
              <a:ext uri="{FF2B5EF4-FFF2-40B4-BE49-F238E27FC236}">
                <a16:creationId xmlns:a16="http://schemas.microsoft.com/office/drawing/2014/main" id="{B06FCECE-FE1E-BDAD-B8D8-7C3F90A54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2" r="1" b="2214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302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8B006DA-2A9F-B4F4-25A9-475FB9BDB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57" r="1" b="25565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3728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objeto, reloj, medidor&#10;&#10;Descripción generada automáticamente">
            <a:extLst>
              <a:ext uri="{FF2B5EF4-FFF2-40B4-BE49-F238E27FC236}">
                <a16:creationId xmlns:a16="http://schemas.microsoft.com/office/drawing/2014/main" id="{F37AF74A-FDF7-986C-64F0-A1092A1B3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011341"/>
            <a:ext cx="10905066" cy="283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52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2F1F0E99-090F-5F5E-E3CA-B3EE6E9F5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03" y="643466"/>
            <a:ext cx="887819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10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 descr="Diagrama&#10;&#10;Descripción generada automáticamente">
            <a:extLst>
              <a:ext uri="{FF2B5EF4-FFF2-40B4-BE49-F238E27FC236}">
                <a16:creationId xmlns:a16="http://schemas.microsoft.com/office/drawing/2014/main" id="{25DC7A06-6107-4965-05D6-DD26570BB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09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82FD56-16C2-846E-3410-8DCD436B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PRESENTACIONES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1F9589D-E453-0D81-9DF3-116EC3FC0164}"/>
              </a:ext>
            </a:extLst>
          </p:cNvPr>
          <p:cNvSpPr txBox="1"/>
          <p:nvPr/>
        </p:nvSpPr>
        <p:spPr>
          <a:xfrm>
            <a:off x="1137034" y="2194102"/>
            <a:ext cx="4438036" cy="3908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NOMBRE Y UBICACIÓN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EXPERIENCIA PREVIA CON REPORTING Y BI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EXPERIENCIA PREVIA CON SQL Y BASES DE DATOS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5" name="Marcador de contenido 4" descr="Un hombre con una camisa negra&#10;&#10;Descripción generada automáticamente">
            <a:extLst>
              <a:ext uri="{FF2B5EF4-FFF2-40B4-BE49-F238E27FC236}">
                <a16:creationId xmlns:a16="http://schemas.microsoft.com/office/drawing/2014/main" id="{71C11EAB-B520-6B92-7DAF-BCEA9D808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1"/>
          <a:stretch/>
        </p:blipFill>
        <p:spPr>
          <a:xfrm>
            <a:off x="7313018" y="717012"/>
            <a:ext cx="3872833" cy="54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34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12F1F9C-C6E3-B32D-EE83-1759DB270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813" y="643466"/>
            <a:ext cx="920837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98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Gráfico, Gráfico de embudo&#10;&#10;Descripción generada automáticamente">
            <a:extLst>
              <a:ext uri="{FF2B5EF4-FFF2-40B4-BE49-F238E27FC236}">
                <a16:creationId xmlns:a16="http://schemas.microsoft.com/office/drawing/2014/main" id="{3D3777D1-5E73-2FCA-379A-4257F5E33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01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78447096-A575-39B3-714F-362EDBB15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394" y="643466"/>
            <a:ext cx="554321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93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nterfaz de usuario gráfica, Diagrama, Aplicación&#10;&#10;Descripción generada automáticamente">
            <a:extLst>
              <a:ext uri="{FF2B5EF4-FFF2-40B4-BE49-F238E27FC236}">
                <a16:creationId xmlns:a16="http://schemas.microsoft.com/office/drawing/2014/main" id="{9926A689-C0E1-4D62-974F-A1E91E0FA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91" y="643466"/>
            <a:ext cx="947721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11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67586C7-E582-02A1-7330-40D9CAFCA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11" y="643466"/>
            <a:ext cx="822297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1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136B18A-C9F4-D7C7-C110-324E5523C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0" y="643466"/>
            <a:ext cx="730631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9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0B846590-0CB5-F572-E838-8CA1E37AA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487" y="643466"/>
            <a:ext cx="831502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23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Logotipo&#10;&#10;Descripción generada automáticamente">
            <a:extLst>
              <a:ext uri="{FF2B5EF4-FFF2-40B4-BE49-F238E27FC236}">
                <a16:creationId xmlns:a16="http://schemas.microsoft.com/office/drawing/2014/main" id="{4B492C41-FC5C-0C37-C5E3-8D7D2F8C4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47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3662F6-DEFC-AF9C-CB5C-18496BEAD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PREPROCESADO DE DATOS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C7A6F854-59E1-B29E-EC98-632F6FE88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081" y="961812"/>
            <a:ext cx="709323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55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98ACDE0-C5B0-992E-0991-497972EA9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46" y="643466"/>
            <a:ext cx="1000550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45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00A0D747-F38B-4A99-9985-62CE8C247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3D1BF32B-6CA3-4695-8A0C-1AC789B5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77870" cy="6858000"/>
          </a:xfrm>
          <a:custGeom>
            <a:avLst/>
            <a:gdLst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0 w 5434004"/>
              <a:gd name="connsiteY4" fmla="*/ 6857998 h 6858000"/>
              <a:gd name="connsiteX5" fmla="*/ 1049407 w 5434004"/>
              <a:gd name="connsiteY5" fmla="*/ 6857998 h 6858000"/>
              <a:gd name="connsiteX6" fmla="*/ 1033092 w 5434004"/>
              <a:gd name="connsiteY6" fmla="*/ 6843615 h 6858000"/>
              <a:gd name="connsiteX7" fmla="*/ 1004585 w 5434004"/>
              <a:gd name="connsiteY7" fmla="*/ 6800899 h 6858000"/>
              <a:gd name="connsiteX8" fmla="*/ 984086 w 5434004"/>
              <a:gd name="connsiteY8" fmla="*/ 6765441 h 6858000"/>
              <a:gd name="connsiteX9" fmla="*/ 955964 w 5434004"/>
              <a:gd name="connsiteY9" fmla="*/ 6739541 h 6858000"/>
              <a:gd name="connsiteX10" fmla="*/ 945820 w 5434004"/>
              <a:gd name="connsiteY10" fmla="*/ 6673829 h 6858000"/>
              <a:gd name="connsiteX11" fmla="*/ 921540 w 5434004"/>
              <a:gd name="connsiteY11" fmla="*/ 6620155 h 6858000"/>
              <a:gd name="connsiteX12" fmla="*/ 876436 w 5434004"/>
              <a:gd name="connsiteY12" fmla="*/ 6610437 h 6858000"/>
              <a:gd name="connsiteX13" fmla="*/ 876973 w 5434004"/>
              <a:gd name="connsiteY13" fmla="*/ 6596307 h 6858000"/>
              <a:gd name="connsiteX14" fmla="*/ 893782 w 5434004"/>
              <a:gd name="connsiteY14" fmla="*/ 6536039 h 6858000"/>
              <a:gd name="connsiteX15" fmla="*/ 830281 w 5434004"/>
              <a:gd name="connsiteY15" fmla="*/ 6239239 h 6858000"/>
              <a:gd name="connsiteX16" fmla="*/ 816373 w 5434004"/>
              <a:gd name="connsiteY16" fmla="*/ 6116986 h 6858000"/>
              <a:gd name="connsiteX17" fmla="*/ 788606 w 5434004"/>
              <a:gd name="connsiteY17" fmla="*/ 5895434 h 6858000"/>
              <a:gd name="connsiteX18" fmla="*/ 762315 w 5434004"/>
              <a:gd name="connsiteY18" fmla="*/ 5848019 h 6858000"/>
              <a:gd name="connsiteX19" fmla="*/ 714842 w 5434004"/>
              <a:gd name="connsiteY19" fmla="*/ 5722306 h 6858000"/>
              <a:gd name="connsiteX20" fmla="*/ 679500 w 5434004"/>
              <a:gd name="connsiteY20" fmla="*/ 5528085 h 6858000"/>
              <a:gd name="connsiteX21" fmla="*/ 660956 w 5434004"/>
              <a:gd name="connsiteY21" fmla="*/ 5506768 h 6858000"/>
              <a:gd name="connsiteX22" fmla="*/ 642957 w 5434004"/>
              <a:gd name="connsiteY22" fmla="*/ 5473318 h 6858000"/>
              <a:gd name="connsiteX23" fmla="*/ 602099 w 5434004"/>
              <a:gd name="connsiteY23" fmla="*/ 5418521 h 6858000"/>
              <a:gd name="connsiteX24" fmla="*/ 563009 w 5434004"/>
              <a:gd name="connsiteY24" fmla="*/ 5337536 h 6858000"/>
              <a:gd name="connsiteX25" fmla="*/ 584675 w 5434004"/>
              <a:gd name="connsiteY25" fmla="*/ 5255190 h 6858000"/>
              <a:gd name="connsiteX26" fmla="*/ 564878 w 5434004"/>
              <a:gd name="connsiteY26" fmla="*/ 5208171 h 6858000"/>
              <a:gd name="connsiteX27" fmla="*/ 540145 w 5434004"/>
              <a:gd name="connsiteY27" fmla="*/ 4993731 h 6858000"/>
              <a:gd name="connsiteX28" fmla="*/ 512099 w 5434004"/>
              <a:gd name="connsiteY28" fmla="*/ 4896399 h 6858000"/>
              <a:gd name="connsiteX29" fmla="*/ 482378 w 5434004"/>
              <a:gd name="connsiteY29" fmla="*/ 4838613 h 6858000"/>
              <a:gd name="connsiteX30" fmla="*/ 468676 w 5434004"/>
              <a:gd name="connsiteY30" fmla="*/ 4796522 h 6858000"/>
              <a:gd name="connsiteX31" fmla="*/ 430881 w 5434004"/>
              <a:gd name="connsiteY31" fmla="*/ 4672370 h 6858000"/>
              <a:gd name="connsiteX32" fmla="*/ 415292 w 5434004"/>
              <a:gd name="connsiteY32" fmla="*/ 4634253 h 6858000"/>
              <a:gd name="connsiteX33" fmla="*/ 348919 w 5434004"/>
              <a:gd name="connsiteY33" fmla="*/ 4549232 h 6858000"/>
              <a:gd name="connsiteX34" fmla="*/ 292438 w 5434004"/>
              <a:gd name="connsiteY34" fmla="*/ 4479912 h 6858000"/>
              <a:gd name="connsiteX35" fmla="*/ 283567 w 5434004"/>
              <a:gd name="connsiteY35" fmla="*/ 4376609 h 6858000"/>
              <a:gd name="connsiteX36" fmla="*/ 247018 w 5434004"/>
              <a:gd name="connsiteY36" fmla="*/ 4280257 h 6858000"/>
              <a:gd name="connsiteX37" fmla="*/ 243154 w 5434004"/>
              <a:gd name="connsiteY37" fmla="*/ 4208492 h 6858000"/>
              <a:gd name="connsiteX38" fmla="*/ 267243 w 5434004"/>
              <a:gd name="connsiteY38" fmla="*/ 4120636 h 6858000"/>
              <a:gd name="connsiteX39" fmla="*/ 274676 w 5434004"/>
              <a:gd name="connsiteY39" fmla="*/ 4116556 h 6858000"/>
              <a:gd name="connsiteX40" fmla="*/ 274016 w 5434004"/>
              <a:gd name="connsiteY40" fmla="*/ 4109625 h 6858000"/>
              <a:gd name="connsiteX41" fmla="*/ 266711 w 5434004"/>
              <a:gd name="connsiteY41" fmla="*/ 4105624 h 6858000"/>
              <a:gd name="connsiteX42" fmla="*/ 267360 w 5434004"/>
              <a:gd name="connsiteY42" fmla="*/ 4051441 h 6858000"/>
              <a:gd name="connsiteX43" fmla="*/ 280863 w 5434004"/>
              <a:gd name="connsiteY43" fmla="*/ 3988494 h 6858000"/>
              <a:gd name="connsiteX44" fmla="*/ 254473 w 5434004"/>
              <a:gd name="connsiteY44" fmla="*/ 3926485 h 6858000"/>
              <a:gd name="connsiteX45" fmla="*/ 238942 w 5434004"/>
              <a:gd name="connsiteY45" fmla="*/ 3857057 h 6858000"/>
              <a:gd name="connsiteX46" fmla="*/ 229388 w 5434004"/>
              <a:gd name="connsiteY46" fmla="*/ 3815650 h 6858000"/>
              <a:gd name="connsiteX47" fmla="*/ 224025 w 5434004"/>
              <a:gd name="connsiteY47" fmla="*/ 3696745 h 6858000"/>
              <a:gd name="connsiteX48" fmla="*/ 242028 w 5434004"/>
              <a:gd name="connsiteY48" fmla="*/ 3477814 h 6858000"/>
              <a:gd name="connsiteX49" fmla="*/ 239663 w 5434004"/>
              <a:gd name="connsiteY49" fmla="*/ 3375354 h 6858000"/>
              <a:gd name="connsiteX50" fmla="*/ 242939 w 5434004"/>
              <a:gd name="connsiteY50" fmla="*/ 3235494 h 6858000"/>
              <a:gd name="connsiteX51" fmla="*/ 235466 w 5434004"/>
              <a:gd name="connsiteY51" fmla="*/ 3111896 h 6858000"/>
              <a:gd name="connsiteX52" fmla="*/ 225859 w 5434004"/>
              <a:gd name="connsiteY52" fmla="*/ 3061665 h 6858000"/>
              <a:gd name="connsiteX53" fmla="*/ 214543 w 5434004"/>
              <a:gd name="connsiteY53" fmla="*/ 3026187 h 6858000"/>
              <a:gd name="connsiteX54" fmla="*/ 209002 w 5434004"/>
              <a:gd name="connsiteY54" fmla="*/ 2930097 h 6858000"/>
              <a:gd name="connsiteX55" fmla="*/ 209539 w 5434004"/>
              <a:gd name="connsiteY55" fmla="*/ 2768399 h 6858000"/>
              <a:gd name="connsiteX56" fmla="*/ 207490 w 5434004"/>
              <a:gd name="connsiteY56" fmla="*/ 2734615 h 6858000"/>
              <a:gd name="connsiteX57" fmla="*/ 197130 w 5434004"/>
              <a:gd name="connsiteY57" fmla="*/ 2708116 h 6858000"/>
              <a:gd name="connsiteX58" fmla="*/ 187231 w 5434004"/>
              <a:gd name="connsiteY58" fmla="*/ 2704185 h 6858000"/>
              <a:gd name="connsiteX59" fmla="*/ 184723 w 5434004"/>
              <a:gd name="connsiteY59" fmla="*/ 2686011 h 6858000"/>
              <a:gd name="connsiteX60" fmla="*/ 169929 w 5434004"/>
              <a:gd name="connsiteY60" fmla="*/ 2656504 h 6858000"/>
              <a:gd name="connsiteX61" fmla="*/ 188242 w 5434004"/>
              <a:gd name="connsiteY61" fmla="*/ 2589493 h 6858000"/>
              <a:gd name="connsiteX62" fmla="*/ 189125 w 5434004"/>
              <a:gd name="connsiteY62" fmla="*/ 2457617 h 6858000"/>
              <a:gd name="connsiteX63" fmla="*/ 195205 w 5434004"/>
              <a:gd name="connsiteY63" fmla="*/ 2210817 h 6858000"/>
              <a:gd name="connsiteX64" fmla="*/ 175797 w 5434004"/>
              <a:gd name="connsiteY64" fmla="*/ 1901521 h 6858000"/>
              <a:gd name="connsiteX65" fmla="*/ 156134 w 5434004"/>
              <a:gd name="connsiteY65" fmla="*/ 1700722 h 6858000"/>
              <a:gd name="connsiteX66" fmla="*/ 174157 w 5434004"/>
              <a:gd name="connsiteY66" fmla="*/ 1661610 h 6858000"/>
              <a:gd name="connsiteX67" fmla="*/ 180802 w 5434004"/>
              <a:gd name="connsiteY67" fmla="*/ 1640073 h 6858000"/>
              <a:gd name="connsiteX68" fmla="*/ 179221 w 5434004"/>
              <a:gd name="connsiteY68" fmla="*/ 1637398 h 6858000"/>
              <a:gd name="connsiteX69" fmla="*/ 179826 w 5434004"/>
              <a:gd name="connsiteY69" fmla="*/ 1612248 h 6858000"/>
              <a:gd name="connsiteX70" fmla="*/ 198048 w 5434004"/>
              <a:gd name="connsiteY70" fmla="*/ 1498097 h 6858000"/>
              <a:gd name="connsiteX71" fmla="*/ 196329 w 5434004"/>
              <a:gd name="connsiteY71" fmla="*/ 1497364 h 6858000"/>
              <a:gd name="connsiteX72" fmla="*/ 193204 w 5434004"/>
              <a:gd name="connsiteY72" fmla="*/ 1490042 h 6858000"/>
              <a:gd name="connsiteX73" fmla="*/ 211154 w 5434004"/>
              <a:gd name="connsiteY73" fmla="*/ 1451416 h 6858000"/>
              <a:gd name="connsiteX74" fmla="*/ 247750 w 5434004"/>
              <a:gd name="connsiteY74" fmla="*/ 1281781 h 6858000"/>
              <a:gd name="connsiteX75" fmla="*/ 323114 w 5434004"/>
              <a:gd name="connsiteY75" fmla="*/ 1074754 h 6858000"/>
              <a:gd name="connsiteX76" fmla="*/ 357209 w 5434004"/>
              <a:gd name="connsiteY76" fmla="*/ 1019094 h 6858000"/>
              <a:gd name="connsiteX77" fmla="*/ 393176 w 5434004"/>
              <a:gd name="connsiteY77" fmla="*/ 938921 h 6858000"/>
              <a:gd name="connsiteX78" fmla="*/ 451503 w 5434004"/>
              <a:gd name="connsiteY78" fmla="*/ 815814 h 6858000"/>
              <a:gd name="connsiteX79" fmla="*/ 567587 w 5434004"/>
              <a:gd name="connsiteY79" fmla="*/ 584070 h 6858000"/>
              <a:gd name="connsiteX80" fmla="*/ 592609 w 5434004"/>
              <a:gd name="connsiteY80" fmla="*/ 461805 h 6858000"/>
              <a:gd name="connsiteX81" fmla="*/ 624563 w 5434004"/>
              <a:gd name="connsiteY81" fmla="*/ 360945 h 6858000"/>
              <a:gd name="connsiteX82" fmla="*/ 627056 w 5434004"/>
              <a:gd name="connsiteY82" fmla="*/ 226335 h 6858000"/>
              <a:gd name="connsiteX83" fmla="*/ 655851 w 5434004"/>
              <a:gd name="connsiteY83" fmla="*/ 51690 h 6858000"/>
              <a:gd name="connsiteX84" fmla="*/ 653984 w 5434004"/>
              <a:gd name="connsiteY84" fmla="*/ 22133 h 6858000"/>
              <a:gd name="connsiteX85" fmla="*/ 643279 w 5434004"/>
              <a:gd name="connsiteY85" fmla="*/ 1037 h 6858000"/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1049407 w 5434004"/>
              <a:gd name="connsiteY4" fmla="*/ 6857998 h 6858000"/>
              <a:gd name="connsiteX5" fmla="*/ 1033092 w 5434004"/>
              <a:gd name="connsiteY5" fmla="*/ 6843615 h 6858000"/>
              <a:gd name="connsiteX6" fmla="*/ 1004585 w 5434004"/>
              <a:gd name="connsiteY6" fmla="*/ 6800899 h 6858000"/>
              <a:gd name="connsiteX7" fmla="*/ 984086 w 5434004"/>
              <a:gd name="connsiteY7" fmla="*/ 6765441 h 6858000"/>
              <a:gd name="connsiteX8" fmla="*/ 955964 w 5434004"/>
              <a:gd name="connsiteY8" fmla="*/ 6739541 h 6858000"/>
              <a:gd name="connsiteX9" fmla="*/ 945820 w 5434004"/>
              <a:gd name="connsiteY9" fmla="*/ 6673829 h 6858000"/>
              <a:gd name="connsiteX10" fmla="*/ 921540 w 5434004"/>
              <a:gd name="connsiteY10" fmla="*/ 6620155 h 6858000"/>
              <a:gd name="connsiteX11" fmla="*/ 876436 w 5434004"/>
              <a:gd name="connsiteY11" fmla="*/ 6610437 h 6858000"/>
              <a:gd name="connsiteX12" fmla="*/ 876973 w 5434004"/>
              <a:gd name="connsiteY12" fmla="*/ 6596307 h 6858000"/>
              <a:gd name="connsiteX13" fmla="*/ 893782 w 5434004"/>
              <a:gd name="connsiteY13" fmla="*/ 6536039 h 6858000"/>
              <a:gd name="connsiteX14" fmla="*/ 830281 w 5434004"/>
              <a:gd name="connsiteY14" fmla="*/ 6239239 h 6858000"/>
              <a:gd name="connsiteX15" fmla="*/ 816373 w 5434004"/>
              <a:gd name="connsiteY15" fmla="*/ 6116986 h 6858000"/>
              <a:gd name="connsiteX16" fmla="*/ 788606 w 5434004"/>
              <a:gd name="connsiteY16" fmla="*/ 5895434 h 6858000"/>
              <a:gd name="connsiteX17" fmla="*/ 762315 w 5434004"/>
              <a:gd name="connsiteY17" fmla="*/ 5848019 h 6858000"/>
              <a:gd name="connsiteX18" fmla="*/ 714842 w 5434004"/>
              <a:gd name="connsiteY18" fmla="*/ 5722306 h 6858000"/>
              <a:gd name="connsiteX19" fmla="*/ 679500 w 5434004"/>
              <a:gd name="connsiteY19" fmla="*/ 5528085 h 6858000"/>
              <a:gd name="connsiteX20" fmla="*/ 660956 w 5434004"/>
              <a:gd name="connsiteY20" fmla="*/ 5506768 h 6858000"/>
              <a:gd name="connsiteX21" fmla="*/ 642957 w 5434004"/>
              <a:gd name="connsiteY21" fmla="*/ 5473318 h 6858000"/>
              <a:gd name="connsiteX22" fmla="*/ 602099 w 5434004"/>
              <a:gd name="connsiteY22" fmla="*/ 5418521 h 6858000"/>
              <a:gd name="connsiteX23" fmla="*/ 563009 w 5434004"/>
              <a:gd name="connsiteY23" fmla="*/ 5337536 h 6858000"/>
              <a:gd name="connsiteX24" fmla="*/ 584675 w 5434004"/>
              <a:gd name="connsiteY24" fmla="*/ 5255190 h 6858000"/>
              <a:gd name="connsiteX25" fmla="*/ 564878 w 5434004"/>
              <a:gd name="connsiteY25" fmla="*/ 5208171 h 6858000"/>
              <a:gd name="connsiteX26" fmla="*/ 540145 w 5434004"/>
              <a:gd name="connsiteY26" fmla="*/ 4993731 h 6858000"/>
              <a:gd name="connsiteX27" fmla="*/ 512099 w 5434004"/>
              <a:gd name="connsiteY27" fmla="*/ 4896399 h 6858000"/>
              <a:gd name="connsiteX28" fmla="*/ 482378 w 5434004"/>
              <a:gd name="connsiteY28" fmla="*/ 4838613 h 6858000"/>
              <a:gd name="connsiteX29" fmla="*/ 468676 w 5434004"/>
              <a:gd name="connsiteY29" fmla="*/ 4796522 h 6858000"/>
              <a:gd name="connsiteX30" fmla="*/ 430881 w 5434004"/>
              <a:gd name="connsiteY30" fmla="*/ 4672370 h 6858000"/>
              <a:gd name="connsiteX31" fmla="*/ 415292 w 5434004"/>
              <a:gd name="connsiteY31" fmla="*/ 4634253 h 6858000"/>
              <a:gd name="connsiteX32" fmla="*/ 348919 w 5434004"/>
              <a:gd name="connsiteY32" fmla="*/ 4549232 h 6858000"/>
              <a:gd name="connsiteX33" fmla="*/ 292438 w 5434004"/>
              <a:gd name="connsiteY33" fmla="*/ 4479912 h 6858000"/>
              <a:gd name="connsiteX34" fmla="*/ 283567 w 5434004"/>
              <a:gd name="connsiteY34" fmla="*/ 4376609 h 6858000"/>
              <a:gd name="connsiteX35" fmla="*/ 247018 w 5434004"/>
              <a:gd name="connsiteY35" fmla="*/ 4280257 h 6858000"/>
              <a:gd name="connsiteX36" fmla="*/ 243154 w 5434004"/>
              <a:gd name="connsiteY36" fmla="*/ 4208492 h 6858000"/>
              <a:gd name="connsiteX37" fmla="*/ 267243 w 5434004"/>
              <a:gd name="connsiteY37" fmla="*/ 4120636 h 6858000"/>
              <a:gd name="connsiteX38" fmla="*/ 274676 w 5434004"/>
              <a:gd name="connsiteY38" fmla="*/ 4116556 h 6858000"/>
              <a:gd name="connsiteX39" fmla="*/ 274016 w 5434004"/>
              <a:gd name="connsiteY39" fmla="*/ 4109625 h 6858000"/>
              <a:gd name="connsiteX40" fmla="*/ 266711 w 5434004"/>
              <a:gd name="connsiteY40" fmla="*/ 4105624 h 6858000"/>
              <a:gd name="connsiteX41" fmla="*/ 267360 w 5434004"/>
              <a:gd name="connsiteY41" fmla="*/ 4051441 h 6858000"/>
              <a:gd name="connsiteX42" fmla="*/ 280863 w 5434004"/>
              <a:gd name="connsiteY42" fmla="*/ 3988494 h 6858000"/>
              <a:gd name="connsiteX43" fmla="*/ 254473 w 5434004"/>
              <a:gd name="connsiteY43" fmla="*/ 3926485 h 6858000"/>
              <a:gd name="connsiteX44" fmla="*/ 238942 w 5434004"/>
              <a:gd name="connsiteY44" fmla="*/ 3857057 h 6858000"/>
              <a:gd name="connsiteX45" fmla="*/ 229388 w 5434004"/>
              <a:gd name="connsiteY45" fmla="*/ 3815650 h 6858000"/>
              <a:gd name="connsiteX46" fmla="*/ 224025 w 5434004"/>
              <a:gd name="connsiteY46" fmla="*/ 3696745 h 6858000"/>
              <a:gd name="connsiteX47" fmla="*/ 242028 w 5434004"/>
              <a:gd name="connsiteY47" fmla="*/ 3477814 h 6858000"/>
              <a:gd name="connsiteX48" fmla="*/ 239663 w 5434004"/>
              <a:gd name="connsiteY48" fmla="*/ 3375354 h 6858000"/>
              <a:gd name="connsiteX49" fmla="*/ 242939 w 5434004"/>
              <a:gd name="connsiteY49" fmla="*/ 3235494 h 6858000"/>
              <a:gd name="connsiteX50" fmla="*/ 235466 w 5434004"/>
              <a:gd name="connsiteY50" fmla="*/ 3111896 h 6858000"/>
              <a:gd name="connsiteX51" fmla="*/ 225859 w 5434004"/>
              <a:gd name="connsiteY51" fmla="*/ 3061665 h 6858000"/>
              <a:gd name="connsiteX52" fmla="*/ 214543 w 5434004"/>
              <a:gd name="connsiteY52" fmla="*/ 3026187 h 6858000"/>
              <a:gd name="connsiteX53" fmla="*/ 209002 w 5434004"/>
              <a:gd name="connsiteY53" fmla="*/ 2930097 h 6858000"/>
              <a:gd name="connsiteX54" fmla="*/ 209539 w 5434004"/>
              <a:gd name="connsiteY54" fmla="*/ 2768399 h 6858000"/>
              <a:gd name="connsiteX55" fmla="*/ 207490 w 5434004"/>
              <a:gd name="connsiteY55" fmla="*/ 2734615 h 6858000"/>
              <a:gd name="connsiteX56" fmla="*/ 197130 w 5434004"/>
              <a:gd name="connsiteY56" fmla="*/ 2708116 h 6858000"/>
              <a:gd name="connsiteX57" fmla="*/ 187231 w 5434004"/>
              <a:gd name="connsiteY57" fmla="*/ 2704185 h 6858000"/>
              <a:gd name="connsiteX58" fmla="*/ 184723 w 5434004"/>
              <a:gd name="connsiteY58" fmla="*/ 2686011 h 6858000"/>
              <a:gd name="connsiteX59" fmla="*/ 169929 w 5434004"/>
              <a:gd name="connsiteY59" fmla="*/ 2656504 h 6858000"/>
              <a:gd name="connsiteX60" fmla="*/ 188242 w 5434004"/>
              <a:gd name="connsiteY60" fmla="*/ 2589493 h 6858000"/>
              <a:gd name="connsiteX61" fmla="*/ 189125 w 5434004"/>
              <a:gd name="connsiteY61" fmla="*/ 2457617 h 6858000"/>
              <a:gd name="connsiteX62" fmla="*/ 195205 w 5434004"/>
              <a:gd name="connsiteY62" fmla="*/ 2210817 h 6858000"/>
              <a:gd name="connsiteX63" fmla="*/ 175797 w 5434004"/>
              <a:gd name="connsiteY63" fmla="*/ 1901521 h 6858000"/>
              <a:gd name="connsiteX64" fmla="*/ 156134 w 5434004"/>
              <a:gd name="connsiteY64" fmla="*/ 1700722 h 6858000"/>
              <a:gd name="connsiteX65" fmla="*/ 174157 w 5434004"/>
              <a:gd name="connsiteY65" fmla="*/ 1661610 h 6858000"/>
              <a:gd name="connsiteX66" fmla="*/ 180802 w 5434004"/>
              <a:gd name="connsiteY66" fmla="*/ 1640073 h 6858000"/>
              <a:gd name="connsiteX67" fmla="*/ 179221 w 5434004"/>
              <a:gd name="connsiteY67" fmla="*/ 1637398 h 6858000"/>
              <a:gd name="connsiteX68" fmla="*/ 179826 w 5434004"/>
              <a:gd name="connsiteY68" fmla="*/ 1612248 h 6858000"/>
              <a:gd name="connsiteX69" fmla="*/ 198048 w 5434004"/>
              <a:gd name="connsiteY69" fmla="*/ 1498097 h 6858000"/>
              <a:gd name="connsiteX70" fmla="*/ 196329 w 5434004"/>
              <a:gd name="connsiteY70" fmla="*/ 1497364 h 6858000"/>
              <a:gd name="connsiteX71" fmla="*/ 193204 w 5434004"/>
              <a:gd name="connsiteY71" fmla="*/ 1490042 h 6858000"/>
              <a:gd name="connsiteX72" fmla="*/ 211154 w 5434004"/>
              <a:gd name="connsiteY72" fmla="*/ 1451416 h 6858000"/>
              <a:gd name="connsiteX73" fmla="*/ 247750 w 5434004"/>
              <a:gd name="connsiteY73" fmla="*/ 1281781 h 6858000"/>
              <a:gd name="connsiteX74" fmla="*/ 323114 w 5434004"/>
              <a:gd name="connsiteY74" fmla="*/ 1074754 h 6858000"/>
              <a:gd name="connsiteX75" fmla="*/ 357209 w 5434004"/>
              <a:gd name="connsiteY75" fmla="*/ 1019094 h 6858000"/>
              <a:gd name="connsiteX76" fmla="*/ 393176 w 5434004"/>
              <a:gd name="connsiteY76" fmla="*/ 938921 h 6858000"/>
              <a:gd name="connsiteX77" fmla="*/ 451503 w 5434004"/>
              <a:gd name="connsiteY77" fmla="*/ 815814 h 6858000"/>
              <a:gd name="connsiteX78" fmla="*/ 567587 w 5434004"/>
              <a:gd name="connsiteY78" fmla="*/ 584070 h 6858000"/>
              <a:gd name="connsiteX79" fmla="*/ 592609 w 5434004"/>
              <a:gd name="connsiteY79" fmla="*/ 461805 h 6858000"/>
              <a:gd name="connsiteX80" fmla="*/ 624563 w 5434004"/>
              <a:gd name="connsiteY80" fmla="*/ 360945 h 6858000"/>
              <a:gd name="connsiteX81" fmla="*/ 627056 w 5434004"/>
              <a:gd name="connsiteY81" fmla="*/ 226335 h 6858000"/>
              <a:gd name="connsiteX82" fmla="*/ 655851 w 5434004"/>
              <a:gd name="connsiteY82" fmla="*/ 51690 h 6858000"/>
              <a:gd name="connsiteX83" fmla="*/ 653984 w 5434004"/>
              <a:gd name="connsiteY83" fmla="*/ 22133 h 6858000"/>
              <a:gd name="connsiteX84" fmla="*/ 643279 w 5434004"/>
              <a:gd name="connsiteY84" fmla="*/ 1037 h 6858000"/>
              <a:gd name="connsiteX85" fmla="*/ 643741 w 5434004"/>
              <a:gd name="connsiteY85" fmla="*/ 0 h 6858000"/>
              <a:gd name="connsiteX0" fmla="*/ 487607 w 5277870"/>
              <a:gd name="connsiteY0" fmla="*/ 0 h 6858000"/>
              <a:gd name="connsiteX1" fmla="*/ 5277870 w 5277870"/>
              <a:gd name="connsiteY1" fmla="*/ 0 h 6858000"/>
              <a:gd name="connsiteX2" fmla="*/ 5277870 w 5277870"/>
              <a:gd name="connsiteY2" fmla="*/ 6858000 h 6858000"/>
              <a:gd name="connsiteX3" fmla="*/ 893273 w 5277870"/>
              <a:gd name="connsiteY3" fmla="*/ 6857998 h 6858000"/>
              <a:gd name="connsiteX4" fmla="*/ 876958 w 5277870"/>
              <a:gd name="connsiteY4" fmla="*/ 6843615 h 6858000"/>
              <a:gd name="connsiteX5" fmla="*/ 848451 w 5277870"/>
              <a:gd name="connsiteY5" fmla="*/ 6800899 h 6858000"/>
              <a:gd name="connsiteX6" fmla="*/ 827952 w 5277870"/>
              <a:gd name="connsiteY6" fmla="*/ 6765441 h 6858000"/>
              <a:gd name="connsiteX7" fmla="*/ 799830 w 5277870"/>
              <a:gd name="connsiteY7" fmla="*/ 6739541 h 6858000"/>
              <a:gd name="connsiteX8" fmla="*/ 789686 w 5277870"/>
              <a:gd name="connsiteY8" fmla="*/ 6673829 h 6858000"/>
              <a:gd name="connsiteX9" fmla="*/ 765406 w 5277870"/>
              <a:gd name="connsiteY9" fmla="*/ 6620155 h 6858000"/>
              <a:gd name="connsiteX10" fmla="*/ 720302 w 5277870"/>
              <a:gd name="connsiteY10" fmla="*/ 6610437 h 6858000"/>
              <a:gd name="connsiteX11" fmla="*/ 720839 w 5277870"/>
              <a:gd name="connsiteY11" fmla="*/ 6596307 h 6858000"/>
              <a:gd name="connsiteX12" fmla="*/ 737648 w 5277870"/>
              <a:gd name="connsiteY12" fmla="*/ 6536039 h 6858000"/>
              <a:gd name="connsiteX13" fmla="*/ 674147 w 5277870"/>
              <a:gd name="connsiteY13" fmla="*/ 6239239 h 6858000"/>
              <a:gd name="connsiteX14" fmla="*/ 660239 w 5277870"/>
              <a:gd name="connsiteY14" fmla="*/ 6116986 h 6858000"/>
              <a:gd name="connsiteX15" fmla="*/ 632472 w 5277870"/>
              <a:gd name="connsiteY15" fmla="*/ 5895434 h 6858000"/>
              <a:gd name="connsiteX16" fmla="*/ 606181 w 5277870"/>
              <a:gd name="connsiteY16" fmla="*/ 5848019 h 6858000"/>
              <a:gd name="connsiteX17" fmla="*/ 558708 w 5277870"/>
              <a:gd name="connsiteY17" fmla="*/ 5722306 h 6858000"/>
              <a:gd name="connsiteX18" fmla="*/ 523366 w 5277870"/>
              <a:gd name="connsiteY18" fmla="*/ 5528085 h 6858000"/>
              <a:gd name="connsiteX19" fmla="*/ 504822 w 5277870"/>
              <a:gd name="connsiteY19" fmla="*/ 5506768 h 6858000"/>
              <a:gd name="connsiteX20" fmla="*/ 486823 w 5277870"/>
              <a:gd name="connsiteY20" fmla="*/ 5473318 h 6858000"/>
              <a:gd name="connsiteX21" fmla="*/ 445965 w 5277870"/>
              <a:gd name="connsiteY21" fmla="*/ 5418521 h 6858000"/>
              <a:gd name="connsiteX22" fmla="*/ 406875 w 5277870"/>
              <a:gd name="connsiteY22" fmla="*/ 5337536 h 6858000"/>
              <a:gd name="connsiteX23" fmla="*/ 428541 w 5277870"/>
              <a:gd name="connsiteY23" fmla="*/ 5255190 h 6858000"/>
              <a:gd name="connsiteX24" fmla="*/ 408744 w 5277870"/>
              <a:gd name="connsiteY24" fmla="*/ 5208171 h 6858000"/>
              <a:gd name="connsiteX25" fmla="*/ 384011 w 5277870"/>
              <a:gd name="connsiteY25" fmla="*/ 4993731 h 6858000"/>
              <a:gd name="connsiteX26" fmla="*/ 355965 w 5277870"/>
              <a:gd name="connsiteY26" fmla="*/ 4896399 h 6858000"/>
              <a:gd name="connsiteX27" fmla="*/ 326244 w 5277870"/>
              <a:gd name="connsiteY27" fmla="*/ 4838613 h 6858000"/>
              <a:gd name="connsiteX28" fmla="*/ 312542 w 5277870"/>
              <a:gd name="connsiteY28" fmla="*/ 4796522 h 6858000"/>
              <a:gd name="connsiteX29" fmla="*/ 274747 w 5277870"/>
              <a:gd name="connsiteY29" fmla="*/ 4672370 h 6858000"/>
              <a:gd name="connsiteX30" fmla="*/ 259158 w 5277870"/>
              <a:gd name="connsiteY30" fmla="*/ 4634253 h 6858000"/>
              <a:gd name="connsiteX31" fmla="*/ 192785 w 5277870"/>
              <a:gd name="connsiteY31" fmla="*/ 4549232 h 6858000"/>
              <a:gd name="connsiteX32" fmla="*/ 136304 w 5277870"/>
              <a:gd name="connsiteY32" fmla="*/ 4479912 h 6858000"/>
              <a:gd name="connsiteX33" fmla="*/ 127433 w 5277870"/>
              <a:gd name="connsiteY33" fmla="*/ 4376609 h 6858000"/>
              <a:gd name="connsiteX34" fmla="*/ 90884 w 5277870"/>
              <a:gd name="connsiteY34" fmla="*/ 4280257 h 6858000"/>
              <a:gd name="connsiteX35" fmla="*/ 87020 w 5277870"/>
              <a:gd name="connsiteY35" fmla="*/ 4208492 h 6858000"/>
              <a:gd name="connsiteX36" fmla="*/ 111109 w 5277870"/>
              <a:gd name="connsiteY36" fmla="*/ 4120636 h 6858000"/>
              <a:gd name="connsiteX37" fmla="*/ 118542 w 5277870"/>
              <a:gd name="connsiteY37" fmla="*/ 4116556 h 6858000"/>
              <a:gd name="connsiteX38" fmla="*/ 117882 w 5277870"/>
              <a:gd name="connsiteY38" fmla="*/ 4109625 h 6858000"/>
              <a:gd name="connsiteX39" fmla="*/ 110577 w 5277870"/>
              <a:gd name="connsiteY39" fmla="*/ 4105624 h 6858000"/>
              <a:gd name="connsiteX40" fmla="*/ 111226 w 5277870"/>
              <a:gd name="connsiteY40" fmla="*/ 4051441 h 6858000"/>
              <a:gd name="connsiteX41" fmla="*/ 124729 w 5277870"/>
              <a:gd name="connsiteY41" fmla="*/ 3988494 h 6858000"/>
              <a:gd name="connsiteX42" fmla="*/ 98339 w 5277870"/>
              <a:gd name="connsiteY42" fmla="*/ 3926485 h 6858000"/>
              <a:gd name="connsiteX43" fmla="*/ 82808 w 5277870"/>
              <a:gd name="connsiteY43" fmla="*/ 3857057 h 6858000"/>
              <a:gd name="connsiteX44" fmla="*/ 73254 w 5277870"/>
              <a:gd name="connsiteY44" fmla="*/ 3815650 h 6858000"/>
              <a:gd name="connsiteX45" fmla="*/ 67891 w 5277870"/>
              <a:gd name="connsiteY45" fmla="*/ 3696745 h 6858000"/>
              <a:gd name="connsiteX46" fmla="*/ 85894 w 5277870"/>
              <a:gd name="connsiteY46" fmla="*/ 3477814 h 6858000"/>
              <a:gd name="connsiteX47" fmla="*/ 83529 w 5277870"/>
              <a:gd name="connsiteY47" fmla="*/ 3375354 h 6858000"/>
              <a:gd name="connsiteX48" fmla="*/ 86805 w 5277870"/>
              <a:gd name="connsiteY48" fmla="*/ 3235494 h 6858000"/>
              <a:gd name="connsiteX49" fmla="*/ 79332 w 5277870"/>
              <a:gd name="connsiteY49" fmla="*/ 3111896 h 6858000"/>
              <a:gd name="connsiteX50" fmla="*/ 69725 w 5277870"/>
              <a:gd name="connsiteY50" fmla="*/ 3061665 h 6858000"/>
              <a:gd name="connsiteX51" fmla="*/ 58409 w 5277870"/>
              <a:gd name="connsiteY51" fmla="*/ 3026187 h 6858000"/>
              <a:gd name="connsiteX52" fmla="*/ 52868 w 5277870"/>
              <a:gd name="connsiteY52" fmla="*/ 2930097 h 6858000"/>
              <a:gd name="connsiteX53" fmla="*/ 53405 w 5277870"/>
              <a:gd name="connsiteY53" fmla="*/ 2768399 h 6858000"/>
              <a:gd name="connsiteX54" fmla="*/ 51356 w 5277870"/>
              <a:gd name="connsiteY54" fmla="*/ 2734615 h 6858000"/>
              <a:gd name="connsiteX55" fmla="*/ 40996 w 5277870"/>
              <a:gd name="connsiteY55" fmla="*/ 2708116 h 6858000"/>
              <a:gd name="connsiteX56" fmla="*/ 31097 w 5277870"/>
              <a:gd name="connsiteY56" fmla="*/ 2704185 h 6858000"/>
              <a:gd name="connsiteX57" fmla="*/ 28589 w 5277870"/>
              <a:gd name="connsiteY57" fmla="*/ 2686011 h 6858000"/>
              <a:gd name="connsiteX58" fmla="*/ 13795 w 5277870"/>
              <a:gd name="connsiteY58" fmla="*/ 2656504 h 6858000"/>
              <a:gd name="connsiteX59" fmla="*/ 32108 w 5277870"/>
              <a:gd name="connsiteY59" fmla="*/ 2589493 h 6858000"/>
              <a:gd name="connsiteX60" fmla="*/ 32991 w 5277870"/>
              <a:gd name="connsiteY60" fmla="*/ 2457617 h 6858000"/>
              <a:gd name="connsiteX61" fmla="*/ 39071 w 5277870"/>
              <a:gd name="connsiteY61" fmla="*/ 2210817 h 6858000"/>
              <a:gd name="connsiteX62" fmla="*/ 19663 w 5277870"/>
              <a:gd name="connsiteY62" fmla="*/ 1901521 h 6858000"/>
              <a:gd name="connsiteX63" fmla="*/ 0 w 5277870"/>
              <a:gd name="connsiteY63" fmla="*/ 1700722 h 6858000"/>
              <a:gd name="connsiteX64" fmla="*/ 18023 w 5277870"/>
              <a:gd name="connsiteY64" fmla="*/ 1661610 h 6858000"/>
              <a:gd name="connsiteX65" fmla="*/ 24668 w 5277870"/>
              <a:gd name="connsiteY65" fmla="*/ 1640073 h 6858000"/>
              <a:gd name="connsiteX66" fmla="*/ 23087 w 5277870"/>
              <a:gd name="connsiteY66" fmla="*/ 1637398 h 6858000"/>
              <a:gd name="connsiteX67" fmla="*/ 23692 w 5277870"/>
              <a:gd name="connsiteY67" fmla="*/ 1612248 h 6858000"/>
              <a:gd name="connsiteX68" fmla="*/ 41914 w 5277870"/>
              <a:gd name="connsiteY68" fmla="*/ 1498097 h 6858000"/>
              <a:gd name="connsiteX69" fmla="*/ 40195 w 5277870"/>
              <a:gd name="connsiteY69" fmla="*/ 1497364 h 6858000"/>
              <a:gd name="connsiteX70" fmla="*/ 37070 w 5277870"/>
              <a:gd name="connsiteY70" fmla="*/ 1490042 h 6858000"/>
              <a:gd name="connsiteX71" fmla="*/ 55020 w 5277870"/>
              <a:gd name="connsiteY71" fmla="*/ 1451416 h 6858000"/>
              <a:gd name="connsiteX72" fmla="*/ 91616 w 5277870"/>
              <a:gd name="connsiteY72" fmla="*/ 1281781 h 6858000"/>
              <a:gd name="connsiteX73" fmla="*/ 166980 w 5277870"/>
              <a:gd name="connsiteY73" fmla="*/ 1074754 h 6858000"/>
              <a:gd name="connsiteX74" fmla="*/ 201075 w 5277870"/>
              <a:gd name="connsiteY74" fmla="*/ 1019094 h 6858000"/>
              <a:gd name="connsiteX75" fmla="*/ 237042 w 5277870"/>
              <a:gd name="connsiteY75" fmla="*/ 938921 h 6858000"/>
              <a:gd name="connsiteX76" fmla="*/ 295369 w 5277870"/>
              <a:gd name="connsiteY76" fmla="*/ 815814 h 6858000"/>
              <a:gd name="connsiteX77" fmla="*/ 411453 w 5277870"/>
              <a:gd name="connsiteY77" fmla="*/ 584070 h 6858000"/>
              <a:gd name="connsiteX78" fmla="*/ 436475 w 5277870"/>
              <a:gd name="connsiteY78" fmla="*/ 461805 h 6858000"/>
              <a:gd name="connsiteX79" fmla="*/ 468429 w 5277870"/>
              <a:gd name="connsiteY79" fmla="*/ 360945 h 6858000"/>
              <a:gd name="connsiteX80" fmla="*/ 470922 w 5277870"/>
              <a:gd name="connsiteY80" fmla="*/ 226335 h 6858000"/>
              <a:gd name="connsiteX81" fmla="*/ 499717 w 5277870"/>
              <a:gd name="connsiteY81" fmla="*/ 51690 h 6858000"/>
              <a:gd name="connsiteX82" fmla="*/ 497850 w 5277870"/>
              <a:gd name="connsiteY82" fmla="*/ 22133 h 6858000"/>
              <a:gd name="connsiteX83" fmla="*/ 487145 w 5277870"/>
              <a:gd name="connsiteY83" fmla="*/ 1037 h 6858000"/>
              <a:gd name="connsiteX84" fmla="*/ 487607 w 5277870"/>
              <a:gd name="connsiteY8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277870" h="6858000">
                <a:moveTo>
                  <a:pt x="487607" y="0"/>
                </a:moveTo>
                <a:lnTo>
                  <a:pt x="5277870" y="0"/>
                </a:lnTo>
                <a:lnTo>
                  <a:pt x="5277870" y="6858000"/>
                </a:lnTo>
                <a:lnTo>
                  <a:pt x="893273" y="6857998"/>
                </a:lnTo>
                <a:lnTo>
                  <a:pt x="876958" y="6843615"/>
                </a:lnTo>
                <a:lnTo>
                  <a:pt x="848451" y="6800899"/>
                </a:lnTo>
                <a:lnTo>
                  <a:pt x="827952" y="6765441"/>
                </a:lnTo>
                <a:cubicBezTo>
                  <a:pt x="827507" y="6750832"/>
                  <a:pt x="798355" y="6753978"/>
                  <a:pt x="799830" y="6739541"/>
                </a:cubicBezTo>
                <a:cubicBezTo>
                  <a:pt x="786503" y="6723280"/>
                  <a:pt x="803673" y="6682742"/>
                  <a:pt x="789686" y="6673829"/>
                </a:cubicBezTo>
                <a:cubicBezTo>
                  <a:pt x="776006" y="6657903"/>
                  <a:pt x="778015" y="6625745"/>
                  <a:pt x="765406" y="6620155"/>
                </a:cubicBezTo>
                <a:lnTo>
                  <a:pt x="720302" y="6610437"/>
                </a:lnTo>
                <a:lnTo>
                  <a:pt x="720839" y="6596307"/>
                </a:lnTo>
                <a:lnTo>
                  <a:pt x="737648" y="6536039"/>
                </a:lnTo>
                <a:cubicBezTo>
                  <a:pt x="731713" y="6378236"/>
                  <a:pt x="664893" y="6350780"/>
                  <a:pt x="674147" y="6239239"/>
                </a:cubicBezTo>
                <a:cubicBezTo>
                  <a:pt x="668193" y="6196030"/>
                  <a:pt x="677776" y="6168747"/>
                  <a:pt x="660239" y="6116986"/>
                </a:cubicBezTo>
                <a:cubicBezTo>
                  <a:pt x="693882" y="6035788"/>
                  <a:pt x="626477" y="5971885"/>
                  <a:pt x="632472" y="5895434"/>
                </a:cubicBezTo>
                <a:cubicBezTo>
                  <a:pt x="571936" y="5884249"/>
                  <a:pt x="624704" y="5880776"/>
                  <a:pt x="606181" y="5848019"/>
                </a:cubicBezTo>
                <a:cubicBezTo>
                  <a:pt x="593885" y="5819164"/>
                  <a:pt x="572509" y="5775628"/>
                  <a:pt x="558708" y="5722306"/>
                </a:cubicBezTo>
                <a:cubicBezTo>
                  <a:pt x="551746" y="5685812"/>
                  <a:pt x="532346" y="5564008"/>
                  <a:pt x="523366" y="5528085"/>
                </a:cubicBezTo>
                <a:cubicBezTo>
                  <a:pt x="518594" y="5519172"/>
                  <a:pt x="523045" y="5505250"/>
                  <a:pt x="504822" y="5506768"/>
                </a:cubicBezTo>
                <a:cubicBezTo>
                  <a:pt x="482648" y="5506487"/>
                  <a:pt x="511311" y="5459433"/>
                  <a:pt x="486823" y="5473318"/>
                </a:cubicBezTo>
                <a:cubicBezTo>
                  <a:pt x="506358" y="5440194"/>
                  <a:pt x="459463" y="5435836"/>
                  <a:pt x="445965" y="5418521"/>
                </a:cubicBezTo>
                <a:cubicBezTo>
                  <a:pt x="465954" y="5390815"/>
                  <a:pt x="417921" y="5381811"/>
                  <a:pt x="406875" y="5337536"/>
                </a:cubicBezTo>
                <a:cubicBezTo>
                  <a:pt x="430123" y="5306619"/>
                  <a:pt x="399081" y="5307846"/>
                  <a:pt x="428541" y="5255190"/>
                </a:cubicBezTo>
                <a:cubicBezTo>
                  <a:pt x="428852" y="5233629"/>
                  <a:pt x="407502" y="5247189"/>
                  <a:pt x="408744" y="5208171"/>
                </a:cubicBezTo>
                <a:cubicBezTo>
                  <a:pt x="406613" y="5154483"/>
                  <a:pt x="390295" y="5051554"/>
                  <a:pt x="384011" y="4993731"/>
                </a:cubicBezTo>
                <a:cubicBezTo>
                  <a:pt x="373186" y="4967089"/>
                  <a:pt x="370884" y="4912140"/>
                  <a:pt x="355965" y="4896399"/>
                </a:cubicBezTo>
                <a:cubicBezTo>
                  <a:pt x="355837" y="4852829"/>
                  <a:pt x="351078" y="4813709"/>
                  <a:pt x="326244" y="4838613"/>
                </a:cubicBezTo>
                <a:cubicBezTo>
                  <a:pt x="299018" y="4831439"/>
                  <a:pt x="336627" y="4804968"/>
                  <a:pt x="312542" y="4796522"/>
                </a:cubicBezTo>
                <a:lnTo>
                  <a:pt x="274747" y="4672370"/>
                </a:lnTo>
                <a:cubicBezTo>
                  <a:pt x="286762" y="4649487"/>
                  <a:pt x="276585" y="4640072"/>
                  <a:pt x="259158" y="4634253"/>
                </a:cubicBezTo>
                <a:cubicBezTo>
                  <a:pt x="255297" y="4595381"/>
                  <a:pt x="210632" y="4586807"/>
                  <a:pt x="192785" y="4549232"/>
                </a:cubicBezTo>
                <a:cubicBezTo>
                  <a:pt x="175514" y="4501329"/>
                  <a:pt x="155204" y="4520147"/>
                  <a:pt x="136304" y="4479912"/>
                </a:cubicBezTo>
                <a:lnTo>
                  <a:pt x="127433" y="4376609"/>
                </a:lnTo>
                <a:cubicBezTo>
                  <a:pt x="119863" y="4343333"/>
                  <a:pt x="97619" y="4308276"/>
                  <a:pt x="90884" y="4280257"/>
                </a:cubicBezTo>
                <a:cubicBezTo>
                  <a:pt x="94219" y="4220025"/>
                  <a:pt x="104684" y="4233011"/>
                  <a:pt x="87020" y="4208492"/>
                </a:cubicBezTo>
                <a:cubicBezTo>
                  <a:pt x="95065" y="4180444"/>
                  <a:pt x="129022" y="4152083"/>
                  <a:pt x="111109" y="4120636"/>
                </a:cubicBezTo>
                <a:cubicBezTo>
                  <a:pt x="115978" y="4121934"/>
                  <a:pt x="117998" y="4120145"/>
                  <a:pt x="118542" y="4116556"/>
                </a:cubicBezTo>
                <a:cubicBezTo>
                  <a:pt x="118321" y="4114246"/>
                  <a:pt x="118101" y="4111935"/>
                  <a:pt x="117882" y="4109625"/>
                </a:cubicBezTo>
                <a:lnTo>
                  <a:pt x="110577" y="4105624"/>
                </a:lnTo>
                <a:cubicBezTo>
                  <a:pt x="85114" y="4088878"/>
                  <a:pt x="113587" y="4082596"/>
                  <a:pt x="111226" y="4051441"/>
                </a:cubicBezTo>
                <a:cubicBezTo>
                  <a:pt x="111638" y="4036628"/>
                  <a:pt x="118512" y="3985548"/>
                  <a:pt x="124729" y="3988494"/>
                </a:cubicBezTo>
                <a:lnTo>
                  <a:pt x="98339" y="3926485"/>
                </a:lnTo>
                <a:cubicBezTo>
                  <a:pt x="120456" y="3887663"/>
                  <a:pt x="82381" y="3893685"/>
                  <a:pt x="82808" y="3857057"/>
                </a:cubicBezTo>
                <a:cubicBezTo>
                  <a:pt x="89625" y="3836374"/>
                  <a:pt x="88641" y="3824518"/>
                  <a:pt x="73254" y="3815650"/>
                </a:cubicBezTo>
                <a:cubicBezTo>
                  <a:pt x="107452" y="3718923"/>
                  <a:pt x="64680" y="3772318"/>
                  <a:pt x="67891" y="3696745"/>
                </a:cubicBezTo>
                <a:cubicBezTo>
                  <a:pt x="73347" y="3630391"/>
                  <a:pt x="83288" y="3531379"/>
                  <a:pt x="85894" y="3477814"/>
                </a:cubicBezTo>
                <a:cubicBezTo>
                  <a:pt x="88500" y="3424249"/>
                  <a:pt x="86217" y="3377198"/>
                  <a:pt x="83529" y="3375354"/>
                </a:cubicBezTo>
                <a:cubicBezTo>
                  <a:pt x="83101" y="3339059"/>
                  <a:pt x="90016" y="3285266"/>
                  <a:pt x="86805" y="3235494"/>
                </a:cubicBezTo>
                <a:cubicBezTo>
                  <a:pt x="78762" y="3207446"/>
                  <a:pt x="61419" y="3143345"/>
                  <a:pt x="79332" y="3111896"/>
                </a:cubicBezTo>
                <a:cubicBezTo>
                  <a:pt x="59856" y="3117096"/>
                  <a:pt x="85974" y="3072872"/>
                  <a:pt x="69725" y="3061665"/>
                </a:cubicBezTo>
                <a:cubicBezTo>
                  <a:pt x="56184" y="3054621"/>
                  <a:pt x="60953" y="3039562"/>
                  <a:pt x="58409" y="3026187"/>
                </a:cubicBezTo>
                <a:cubicBezTo>
                  <a:pt x="45869" y="3013333"/>
                  <a:pt x="46112" y="2950064"/>
                  <a:pt x="52868" y="2930097"/>
                </a:cubicBezTo>
                <a:cubicBezTo>
                  <a:pt x="80421" y="2876459"/>
                  <a:pt x="32874" y="2811741"/>
                  <a:pt x="53405" y="2768399"/>
                </a:cubicBezTo>
                <a:cubicBezTo>
                  <a:pt x="54801" y="2755814"/>
                  <a:pt x="53816" y="2744722"/>
                  <a:pt x="51356" y="2734615"/>
                </a:cubicBezTo>
                <a:lnTo>
                  <a:pt x="40996" y="2708116"/>
                </a:lnTo>
                <a:lnTo>
                  <a:pt x="31097" y="2704185"/>
                </a:lnTo>
                <a:lnTo>
                  <a:pt x="28589" y="2686011"/>
                </a:lnTo>
                <a:lnTo>
                  <a:pt x="13795" y="2656504"/>
                </a:lnTo>
                <a:cubicBezTo>
                  <a:pt x="56166" y="2648211"/>
                  <a:pt x="-6214" y="2580540"/>
                  <a:pt x="32108" y="2589493"/>
                </a:cubicBezTo>
                <a:cubicBezTo>
                  <a:pt x="22039" y="2539863"/>
                  <a:pt x="41060" y="2531259"/>
                  <a:pt x="32991" y="2457617"/>
                </a:cubicBezTo>
                <a:cubicBezTo>
                  <a:pt x="45635" y="2365891"/>
                  <a:pt x="40786" y="2284833"/>
                  <a:pt x="39071" y="2210817"/>
                </a:cubicBezTo>
                <a:cubicBezTo>
                  <a:pt x="39941" y="2106412"/>
                  <a:pt x="22396" y="1993081"/>
                  <a:pt x="19663" y="1901521"/>
                </a:cubicBezTo>
                <a:cubicBezTo>
                  <a:pt x="10670" y="1826286"/>
                  <a:pt x="4249" y="1796783"/>
                  <a:pt x="0" y="1700722"/>
                </a:cubicBezTo>
                <a:cubicBezTo>
                  <a:pt x="5587" y="1695223"/>
                  <a:pt x="14814" y="1668682"/>
                  <a:pt x="18023" y="1661610"/>
                </a:cubicBezTo>
                <a:lnTo>
                  <a:pt x="24668" y="1640073"/>
                </a:lnTo>
                <a:lnTo>
                  <a:pt x="23087" y="1637398"/>
                </a:lnTo>
                <a:cubicBezTo>
                  <a:pt x="19812" y="1625364"/>
                  <a:pt x="20811" y="1617807"/>
                  <a:pt x="23692" y="1612248"/>
                </a:cubicBezTo>
                <a:lnTo>
                  <a:pt x="41914" y="1498097"/>
                </a:lnTo>
                <a:lnTo>
                  <a:pt x="40195" y="1497364"/>
                </a:lnTo>
                <a:lnTo>
                  <a:pt x="37070" y="1490042"/>
                </a:lnTo>
                <a:lnTo>
                  <a:pt x="55020" y="1451416"/>
                </a:lnTo>
                <a:cubicBezTo>
                  <a:pt x="73102" y="1417430"/>
                  <a:pt x="80421" y="1313985"/>
                  <a:pt x="91616" y="1281781"/>
                </a:cubicBezTo>
                <a:cubicBezTo>
                  <a:pt x="137974" y="1171345"/>
                  <a:pt x="146547" y="1130634"/>
                  <a:pt x="166980" y="1074754"/>
                </a:cubicBezTo>
                <a:cubicBezTo>
                  <a:pt x="181651" y="1040817"/>
                  <a:pt x="190408" y="1034723"/>
                  <a:pt x="201075" y="1019094"/>
                </a:cubicBezTo>
                <a:cubicBezTo>
                  <a:pt x="207201" y="1005265"/>
                  <a:pt x="260932" y="958184"/>
                  <a:pt x="237042" y="938921"/>
                </a:cubicBezTo>
                <a:cubicBezTo>
                  <a:pt x="287348" y="869297"/>
                  <a:pt x="265291" y="876942"/>
                  <a:pt x="295369" y="815814"/>
                </a:cubicBezTo>
                <a:cubicBezTo>
                  <a:pt x="329951" y="751141"/>
                  <a:pt x="383834" y="609442"/>
                  <a:pt x="411453" y="584070"/>
                </a:cubicBezTo>
                <a:cubicBezTo>
                  <a:pt x="438653" y="530431"/>
                  <a:pt x="423178" y="516020"/>
                  <a:pt x="436475" y="461805"/>
                </a:cubicBezTo>
                <a:cubicBezTo>
                  <a:pt x="454281" y="438996"/>
                  <a:pt x="448264" y="386523"/>
                  <a:pt x="468429" y="360945"/>
                </a:cubicBezTo>
                <a:cubicBezTo>
                  <a:pt x="474686" y="267247"/>
                  <a:pt x="468220" y="285413"/>
                  <a:pt x="470922" y="226335"/>
                </a:cubicBezTo>
                <a:cubicBezTo>
                  <a:pt x="481883" y="180653"/>
                  <a:pt x="495229" y="85724"/>
                  <a:pt x="499717" y="51690"/>
                </a:cubicBezTo>
                <a:cubicBezTo>
                  <a:pt x="482601" y="39734"/>
                  <a:pt x="492651" y="34426"/>
                  <a:pt x="497850" y="22133"/>
                </a:cubicBezTo>
                <a:cubicBezTo>
                  <a:pt x="482148" y="14444"/>
                  <a:pt x="483752" y="7720"/>
                  <a:pt x="487145" y="1037"/>
                </a:cubicBezTo>
                <a:lnTo>
                  <a:pt x="48760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156517-D56F-5FF8-DD6B-E976B61F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84" y="1562100"/>
            <a:ext cx="3795642" cy="3733800"/>
          </a:xfrm>
        </p:spPr>
        <p:txBody>
          <a:bodyPr>
            <a:normAutofit/>
          </a:bodyPr>
          <a:lstStyle/>
          <a:p>
            <a:pPr algn="ctr"/>
            <a:r>
              <a:rPr lang="es-ES" b="1">
                <a:solidFill>
                  <a:schemeClr val="tx1">
                    <a:lumMod val="85000"/>
                    <a:lumOff val="15000"/>
                  </a:schemeClr>
                </a:solidFill>
              </a:rPr>
              <a:t>Estructura del curso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1FCF78-B6CB-2612-C95B-C6F668D79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33425"/>
            <a:ext cx="5135592" cy="5391150"/>
          </a:xfrm>
        </p:spPr>
        <p:txBody>
          <a:bodyPr anchor="ctr">
            <a:normAutofit/>
          </a:bodyPr>
          <a:lstStyle/>
          <a:p>
            <a:r>
              <a:rPr lang="pt-BR" sz="2000">
                <a:solidFill>
                  <a:schemeClr val="tx1">
                    <a:lumMod val="85000"/>
                    <a:lumOff val="15000"/>
                  </a:schemeClr>
                </a:solidFill>
              </a:rPr>
              <a:t>Fundamentos de Big Data </a:t>
            </a:r>
          </a:p>
          <a:p>
            <a:r>
              <a:rPr lang="pt-BR" sz="2000">
                <a:solidFill>
                  <a:schemeClr val="tx1">
                    <a:lumMod val="85000"/>
                    <a:lumOff val="15000"/>
                  </a:schemeClr>
                </a:solidFill>
              </a:rPr>
              <a:t>SQL </a:t>
            </a:r>
          </a:p>
          <a:p>
            <a:r>
              <a:rPr lang="pt-BR" sz="2000">
                <a:solidFill>
                  <a:schemeClr val="tx1">
                    <a:lumMod val="85000"/>
                    <a:lumOff val="15000"/>
                  </a:schemeClr>
                </a:solidFill>
              </a:rPr>
              <a:t>MongoDB </a:t>
            </a:r>
          </a:p>
          <a:p>
            <a:r>
              <a:rPr lang="pt-BR" sz="2000">
                <a:solidFill>
                  <a:schemeClr val="tx1">
                    <a:lumMod val="85000"/>
                    <a:lumOff val="15000"/>
                  </a:schemeClr>
                </a:solidFill>
              </a:rPr>
              <a:t>Power BI  </a:t>
            </a:r>
          </a:p>
          <a:p>
            <a:r>
              <a:rPr lang="pt-BR" sz="2000">
                <a:solidFill>
                  <a:schemeClr val="tx1">
                    <a:lumMod val="85000"/>
                    <a:lumOff val="15000"/>
                  </a:schemeClr>
                </a:solidFill>
              </a:rPr>
              <a:t>Pentaho </a:t>
            </a:r>
          </a:p>
          <a:p>
            <a:endParaRPr lang="es-E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935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5885ABD-A258-D64D-E09E-48313B8AF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29774"/>
            <a:ext cx="10905066" cy="41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78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0F8356F-75C5-E132-05DC-3DA2E1F0C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851" y="643466"/>
            <a:ext cx="986029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13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F04E036-30A6-7A44-B757-87061CD56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319" y="643466"/>
            <a:ext cx="716536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46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4F3198-C0D9-CA7A-16CD-B2CA93453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BIG DATA </a:t>
            </a:r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C57901EF-07FB-6D82-B3B5-47A506288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37" y="578738"/>
            <a:ext cx="4065676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37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18969DA-E869-40AF-94FC-E40F96D7D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E9C7DB-2140-E20F-3C91-2E1AD52F8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4" y="1472609"/>
            <a:ext cx="4457701" cy="21356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CLOUD COMPUTING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776B1EE-A7D1-46A3-81E9-19E58E41D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Marcador de contenido 4" descr="Gráfico de barras&#10;&#10;Descripción generada automáticamente">
            <a:extLst>
              <a:ext uri="{FF2B5EF4-FFF2-40B4-BE49-F238E27FC236}">
                <a16:creationId xmlns:a16="http://schemas.microsoft.com/office/drawing/2014/main" id="{0E8C3C73-8003-BF82-C137-90F10D5A1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16" y="1676466"/>
            <a:ext cx="5184212" cy="3071468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0A40C28-B748-4B4A-BF04-30E783CE7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22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3CDB9219-9C63-4D25-742B-B705B691E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7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59D8C4F7-1AD7-B6E4-08CE-69E69778D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411" y="643466"/>
            <a:ext cx="638517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8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6FBA92E6-CD46-6CD2-8AFC-0CBE04E2A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65" y="643466"/>
            <a:ext cx="912567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53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, Escala de tiempo&#10;&#10;Descripción generada automáticamente">
            <a:extLst>
              <a:ext uri="{FF2B5EF4-FFF2-40B4-BE49-F238E27FC236}">
                <a16:creationId xmlns:a16="http://schemas.microsoft.com/office/drawing/2014/main" id="{6D151B76-86A6-A908-67CA-F7FCE9CBC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6" y="643466"/>
            <a:ext cx="1026924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54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50</Words>
  <Application>Microsoft Office PowerPoint</Application>
  <PresentationFormat>Panorámica</PresentationFormat>
  <Paragraphs>18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Tema de Office</vt:lpstr>
      <vt:lpstr>BIG DATA Y BI</vt:lpstr>
      <vt:lpstr>PRESENTACIONES</vt:lpstr>
      <vt:lpstr>Estructura del curso</vt:lpstr>
      <vt:lpstr>BIG DATA </vt:lpstr>
      <vt:lpstr>CLOUD COMPUTING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ORIGEN DE DATOS</vt:lpstr>
      <vt:lpstr>IOT</vt:lpstr>
      <vt:lpstr>REAL TIME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PREPROCESADO DE DATOS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Y BI</dc:title>
  <dc:creator>Jorge Lopez</dc:creator>
  <cp:lastModifiedBy>Jorge Lopez</cp:lastModifiedBy>
  <cp:revision>5</cp:revision>
  <dcterms:created xsi:type="dcterms:W3CDTF">2022-11-02T08:42:48Z</dcterms:created>
  <dcterms:modified xsi:type="dcterms:W3CDTF">2023-02-13T18:34:34Z</dcterms:modified>
</cp:coreProperties>
</file>